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8" r:id="rId2"/>
    <p:sldId id="267" r:id="rId3"/>
  </p:sldIdLst>
  <p:sldSz cx="9144000" cy="5143500" type="screen16x9"/>
  <p:notesSz cx="7023100" cy="93091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mbria" panose="02040503050406030204" pitchFamily="18" charset="0"/>
      <p:regular r:id="rId9"/>
      <p:bold r:id="rId10"/>
      <p:italic r:id="rId11"/>
      <p:boldItalic r:id="rId12"/>
    </p:embeddedFont>
    <p:embeddedFont>
      <p:font typeface="Poppins" pitchFamily="2" charset="77"/>
      <p:regular r:id="rId13"/>
      <p:bold r:id="rId14"/>
      <p:italic r:id="rId15"/>
      <p:boldItalic r:id="rId16"/>
    </p:embeddedFont>
    <p:embeddedFont>
      <p:font typeface="Poppins Black" panose="020B0604020202020204" pitchFamily="34" charset="0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75"/>
    <p:restoredTop sz="94637"/>
  </p:normalViewPr>
  <p:slideViewPr>
    <p:cSldViewPr snapToGrid="0">
      <p:cViewPr varScale="1">
        <p:scale>
          <a:sx n="138" d="100"/>
          <a:sy n="138" d="100"/>
        </p:scale>
        <p:origin x="440" y="-2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tableStyles" Target="tableStyles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3043343" cy="465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8132" y="1"/>
            <a:ext cx="3043343" cy="465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2310" y="4422543"/>
            <a:ext cx="5618480" cy="4188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1886"/>
            <a:ext cx="3043343" cy="465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8132" y="8841886"/>
            <a:ext cx="3043343" cy="465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3821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7629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2057400" y="205979"/>
            <a:ext cx="66294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body" idx="1"/>
          </p:nvPr>
        </p:nvSpPr>
        <p:spPr>
          <a:xfrm>
            <a:off x="2057400" y="1200150"/>
            <a:ext cx="6629400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dt" idx="10"/>
          </p:nvPr>
        </p:nvSpPr>
        <p:spPr>
          <a:xfrm>
            <a:off x="2057400" y="4767264"/>
            <a:ext cx="1676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ftr" idx="11"/>
          </p:nvPr>
        </p:nvSpPr>
        <p:spPr>
          <a:xfrm>
            <a:off x="3962400" y="4767264"/>
            <a:ext cx="3124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sldNum" idx="12"/>
          </p:nvPr>
        </p:nvSpPr>
        <p:spPr>
          <a:xfrm>
            <a:off x="7339017" y="4767264"/>
            <a:ext cx="134778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 txBox="1">
            <a:spLocks noGrp="1"/>
          </p:cNvSpPr>
          <p:nvPr>
            <p:ph type="title"/>
          </p:nvPr>
        </p:nvSpPr>
        <p:spPr>
          <a:xfrm>
            <a:off x="2057400" y="206950"/>
            <a:ext cx="6477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body" idx="1"/>
          </p:nvPr>
        </p:nvSpPr>
        <p:spPr>
          <a:xfrm>
            <a:off x="2057400" y="1200151"/>
            <a:ext cx="31242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body" idx="2"/>
          </p:nvPr>
        </p:nvSpPr>
        <p:spPr>
          <a:xfrm>
            <a:off x="5486400" y="1200151"/>
            <a:ext cx="32004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dt" idx="10"/>
          </p:nvPr>
        </p:nvSpPr>
        <p:spPr>
          <a:xfrm>
            <a:off x="2057400" y="4767264"/>
            <a:ext cx="1676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ftr" idx="11"/>
          </p:nvPr>
        </p:nvSpPr>
        <p:spPr>
          <a:xfrm>
            <a:off x="3962400" y="4767264"/>
            <a:ext cx="3124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ldNum" idx="12"/>
          </p:nvPr>
        </p:nvSpPr>
        <p:spPr>
          <a:xfrm>
            <a:off x="7339017" y="4767264"/>
            <a:ext cx="134778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2057400" y="206950"/>
            <a:ext cx="6477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1"/>
          </p:nvPr>
        </p:nvSpPr>
        <p:spPr>
          <a:xfrm>
            <a:off x="2057400" y="1151335"/>
            <a:ext cx="320040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2"/>
          </p:nvPr>
        </p:nvSpPr>
        <p:spPr>
          <a:xfrm>
            <a:off x="2057400" y="1631156"/>
            <a:ext cx="3200400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body" idx="3"/>
          </p:nvPr>
        </p:nvSpPr>
        <p:spPr>
          <a:xfrm>
            <a:off x="5486400" y="1151335"/>
            <a:ext cx="320040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body" idx="4"/>
          </p:nvPr>
        </p:nvSpPr>
        <p:spPr>
          <a:xfrm>
            <a:off x="5486400" y="1631156"/>
            <a:ext cx="3200400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dt" idx="10"/>
          </p:nvPr>
        </p:nvSpPr>
        <p:spPr>
          <a:xfrm>
            <a:off x="2057400" y="4767264"/>
            <a:ext cx="1676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ftr" idx="11"/>
          </p:nvPr>
        </p:nvSpPr>
        <p:spPr>
          <a:xfrm>
            <a:off x="3962400" y="4767264"/>
            <a:ext cx="3124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sldNum" idx="12"/>
          </p:nvPr>
        </p:nvSpPr>
        <p:spPr>
          <a:xfrm>
            <a:off x="7339017" y="4767264"/>
            <a:ext cx="134778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>
            <a:off x="2057400" y="206950"/>
            <a:ext cx="6477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dt" idx="10"/>
          </p:nvPr>
        </p:nvSpPr>
        <p:spPr>
          <a:xfrm>
            <a:off x="2057400" y="4767264"/>
            <a:ext cx="1676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ftr" idx="11"/>
          </p:nvPr>
        </p:nvSpPr>
        <p:spPr>
          <a:xfrm>
            <a:off x="3962400" y="4767264"/>
            <a:ext cx="3124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sldNum" idx="12"/>
          </p:nvPr>
        </p:nvSpPr>
        <p:spPr>
          <a:xfrm>
            <a:off x="7339017" y="4767264"/>
            <a:ext cx="134778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 txBox="1">
            <a:spLocks noGrp="1"/>
          </p:cNvSpPr>
          <p:nvPr>
            <p:ph type="title"/>
          </p:nvPr>
        </p:nvSpPr>
        <p:spPr>
          <a:xfrm>
            <a:off x="2057400" y="204787"/>
            <a:ext cx="2514600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1"/>
          </p:nvPr>
        </p:nvSpPr>
        <p:spPr>
          <a:xfrm>
            <a:off x="4724400" y="204789"/>
            <a:ext cx="396240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191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body" idx="2"/>
          </p:nvPr>
        </p:nvSpPr>
        <p:spPr>
          <a:xfrm>
            <a:off x="2057400" y="1076328"/>
            <a:ext cx="2514600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dt" idx="10"/>
          </p:nvPr>
        </p:nvSpPr>
        <p:spPr>
          <a:xfrm>
            <a:off x="2057400" y="4767264"/>
            <a:ext cx="1676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ftr" idx="11"/>
          </p:nvPr>
        </p:nvSpPr>
        <p:spPr>
          <a:xfrm>
            <a:off x="3962400" y="4767264"/>
            <a:ext cx="3124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ldNum" idx="12"/>
          </p:nvPr>
        </p:nvSpPr>
        <p:spPr>
          <a:xfrm>
            <a:off x="7339017" y="4767264"/>
            <a:ext cx="134778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 txBox="1">
            <a:spLocks noGrp="1"/>
          </p:cNvSpPr>
          <p:nvPr>
            <p:ph type="title"/>
          </p:nvPr>
        </p:nvSpPr>
        <p:spPr>
          <a:xfrm>
            <a:off x="2057400" y="3600450"/>
            <a:ext cx="6629400" cy="425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>
            <a:spLocks noGrp="1"/>
          </p:cNvSpPr>
          <p:nvPr>
            <p:ph type="pic" idx="2"/>
          </p:nvPr>
        </p:nvSpPr>
        <p:spPr>
          <a:xfrm>
            <a:off x="2057400" y="457200"/>
            <a:ext cx="6629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body" idx="1"/>
          </p:nvPr>
        </p:nvSpPr>
        <p:spPr>
          <a:xfrm>
            <a:off x="2057400" y="4025504"/>
            <a:ext cx="6629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dt" idx="10"/>
          </p:nvPr>
        </p:nvSpPr>
        <p:spPr>
          <a:xfrm>
            <a:off x="2057400" y="4767264"/>
            <a:ext cx="1676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ftr" idx="11"/>
          </p:nvPr>
        </p:nvSpPr>
        <p:spPr>
          <a:xfrm>
            <a:off x="3962400" y="4767264"/>
            <a:ext cx="3124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sldNum" idx="12"/>
          </p:nvPr>
        </p:nvSpPr>
        <p:spPr>
          <a:xfrm>
            <a:off x="7339017" y="4767264"/>
            <a:ext cx="134778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>
            <a:spLocks noGrp="1"/>
          </p:cNvSpPr>
          <p:nvPr>
            <p:ph type="title"/>
          </p:nvPr>
        </p:nvSpPr>
        <p:spPr>
          <a:xfrm>
            <a:off x="2057400" y="206950"/>
            <a:ext cx="6477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body" idx="1"/>
          </p:nvPr>
        </p:nvSpPr>
        <p:spPr>
          <a:xfrm rot="5400000">
            <a:off x="3562350" y="-152400"/>
            <a:ext cx="3771900" cy="66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dt" idx="10"/>
          </p:nvPr>
        </p:nvSpPr>
        <p:spPr>
          <a:xfrm>
            <a:off x="2057400" y="4767264"/>
            <a:ext cx="1676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ftr" idx="11"/>
          </p:nvPr>
        </p:nvSpPr>
        <p:spPr>
          <a:xfrm>
            <a:off x="3962400" y="4767264"/>
            <a:ext cx="3124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sldNum" idx="12"/>
          </p:nvPr>
        </p:nvSpPr>
        <p:spPr>
          <a:xfrm>
            <a:off x="7339017" y="4767264"/>
            <a:ext cx="134778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 txBox="1">
            <a:spLocks noGrp="1"/>
          </p:cNvSpPr>
          <p:nvPr>
            <p:ph type="title"/>
          </p:nvPr>
        </p:nvSpPr>
        <p:spPr>
          <a:xfrm rot="5400000">
            <a:off x="5463778" y="1371602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1"/>
          </p:nvPr>
        </p:nvSpPr>
        <p:spPr>
          <a:xfrm rot="5400000">
            <a:off x="2072878" y="190502"/>
            <a:ext cx="4388644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dt" idx="10"/>
          </p:nvPr>
        </p:nvSpPr>
        <p:spPr>
          <a:xfrm>
            <a:off x="2057400" y="4767264"/>
            <a:ext cx="1676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ftr" idx="11"/>
          </p:nvPr>
        </p:nvSpPr>
        <p:spPr>
          <a:xfrm>
            <a:off x="3962400" y="4767264"/>
            <a:ext cx="3124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sldNum" idx="12"/>
          </p:nvPr>
        </p:nvSpPr>
        <p:spPr>
          <a:xfrm>
            <a:off x="7339017" y="4767264"/>
            <a:ext cx="134778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2057400" y="206950"/>
            <a:ext cx="6477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 dirty="0"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2133600" y="1276350"/>
            <a:ext cx="6629400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1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2057400" y="4767264"/>
            <a:ext cx="1676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962400" y="4767264"/>
            <a:ext cx="3124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7339017" y="4767264"/>
            <a:ext cx="134778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5" name="Google Shape;15;p1"/>
          <p:cNvGrpSpPr/>
          <p:nvPr/>
        </p:nvGrpSpPr>
        <p:grpSpPr>
          <a:xfrm>
            <a:off x="14481" y="0"/>
            <a:ext cx="1738119" cy="5164566"/>
            <a:chOff x="115937" y="55595"/>
            <a:chExt cx="1738119" cy="5164566"/>
          </a:xfrm>
        </p:grpSpPr>
        <p:pic>
          <p:nvPicPr>
            <p:cNvPr id="16" name="Google Shape;16;p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15937" y="3183224"/>
              <a:ext cx="1737360" cy="9814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7;p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15937" y="55595"/>
              <a:ext cx="1737360" cy="10048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8;p1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16696" y="1110138"/>
              <a:ext cx="1737360" cy="10166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19;p1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15937" y="4214321"/>
              <a:ext cx="1737360" cy="100584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" name="Google Shape;20;p1"/>
          <p:cNvPicPr preferRelativeResize="0"/>
          <p:nvPr/>
        </p:nvPicPr>
        <p:blipFill rotWithShape="1">
          <a:blip r:embed="rId14">
            <a:alphaModFix/>
          </a:blip>
          <a:srcRect r="2244" b="4951"/>
          <a:stretch/>
        </p:blipFill>
        <p:spPr>
          <a:xfrm>
            <a:off x="14481" y="2124306"/>
            <a:ext cx="1737360" cy="95364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"/>
          <p:cNvSpPr/>
          <p:nvPr/>
        </p:nvSpPr>
        <p:spPr>
          <a:xfrm>
            <a:off x="-231879" y="-95250"/>
            <a:ext cx="2365479" cy="5794298"/>
          </a:xfrm>
          <a:prstGeom prst="rect">
            <a:avLst/>
          </a:prstGeom>
          <a:solidFill>
            <a:schemeClr val="lt1">
              <a:alpha val="2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00" b="0" i="0" u="none" strike="noStrike" cap="none">
          <a:solidFill>
            <a:srgbClr val="000000"/>
          </a:solidFill>
          <a:latin typeface="Futura Medium" panose="020B0602020204020303" pitchFamily="34" charset="-79"/>
          <a:ea typeface="Futura Medium" panose="020B0602020204020303" pitchFamily="34" charset="-79"/>
          <a:cs typeface="Futura Medium" panose="020B0602020204020303" pitchFamily="34" charset="-79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Futura Medium" panose="020B0602020204020303" pitchFamily="34" charset="-79"/>
          <a:ea typeface="Futura Medium" panose="020B0602020204020303" pitchFamily="34" charset="-79"/>
          <a:cs typeface="Futura Medium" panose="020B0602020204020303" pitchFamily="34" charset="-79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6EAC1-5F45-1045-8982-4FE7B425B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205979"/>
            <a:ext cx="7086600" cy="857250"/>
          </a:xfrm>
        </p:spPr>
        <p:txBody>
          <a:bodyPr/>
          <a:lstStyle/>
          <a:p>
            <a:pPr algn="l"/>
            <a:r>
              <a:rPr lang="en-US" sz="3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Town Community Outreach Activities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73A2CA-76FD-0046-B03D-1387F1FCE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57400" y="1052374"/>
            <a:ext cx="6629400" cy="3771900"/>
          </a:xfrm>
        </p:spPr>
        <p:txBody>
          <a:bodyPr/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buSzPts val="2800"/>
              <a:buNone/>
            </a:pPr>
            <a:r>
              <a:rPr lang="en-US" sz="2100" b="0" dirty="0">
                <a:latin typeface="Futura Medium" panose="020B0602020204020303" pitchFamily="34" charset="-79"/>
                <a:cs typeface="Futura Medium" panose="020B0602020204020303" pitchFamily="34" charset="-79"/>
              </a:rPr>
              <a:t>Signature Special Events </a:t>
            </a:r>
          </a:p>
          <a:p>
            <a:pPr marL="342900">
              <a:lnSpc>
                <a:spcPct val="150000"/>
              </a:lnSpc>
              <a:spcBef>
                <a:spcPts val="0"/>
              </a:spcBef>
              <a:buSzPts val="2800"/>
            </a:pPr>
            <a:r>
              <a:rPr lang="en-US" sz="2100" b="0" dirty="0">
                <a:latin typeface="Futura Medium" panose="020B0602020204020303" pitchFamily="34" charset="-79"/>
                <a:cs typeface="Futura Medium" panose="020B0602020204020303" pitchFamily="34" charset="-79"/>
              </a:rPr>
              <a:t>Spring Into QC, Founders’ Day &amp; Trunk or Treat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SzPts val="2800"/>
              <a:buNone/>
            </a:pPr>
            <a:endParaRPr lang="en-US" sz="1000" b="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SzPts val="2800"/>
              <a:buNone/>
            </a:pPr>
            <a:r>
              <a:rPr lang="en-US" sz="2100" b="0" dirty="0">
                <a:latin typeface="Futura Medium" panose="020B0602020204020303" pitchFamily="34" charset="-79"/>
                <a:cs typeface="Futura Medium" panose="020B0602020204020303" pitchFamily="34" charset="-79"/>
              </a:rPr>
              <a:t>Outreach Programs</a:t>
            </a:r>
          </a:p>
          <a:p>
            <a:pPr marL="342900">
              <a:lnSpc>
                <a:spcPct val="150000"/>
              </a:lnSpc>
              <a:spcBef>
                <a:spcPts val="0"/>
              </a:spcBef>
              <a:buSzPts val="2800"/>
            </a:pPr>
            <a:r>
              <a:rPr lang="en-US" sz="2100" b="0" dirty="0">
                <a:latin typeface="Futura Medium" panose="020B0602020204020303" pitchFamily="34" charset="-79"/>
                <a:cs typeface="Futura Medium" panose="020B0602020204020303" pitchFamily="34" charset="-79"/>
              </a:rPr>
              <a:t>CLI, Star Students, Coffee with a Cop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SzPts val="2800"/>
              <a:buNone/>
            </a:pPr>
            <a:endParaRPr lang="en-US" sz="1000" b="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SzPts val="2800"/>
              <a:buNone/>
            </a:pPr>
            <a:r>
              <a:rPr lang="en-US" sz="2100" b="0" dirty="0">
                <a:latin typeface="Futura Medium" panose="020B0602020204020303" pitchFamily="34" charset="-79"/>
                <a:cs typeface="Futura Medium" panose="020B0602020204020303" pitchFamily="34" charset="-79"/>
              </a:rPr>
              <a:t>Outreach Events</a:t>
            </a:r>
          </a:p>
          <a:p>
            <a:pPr marL="342900">
              <a:lnSpc>
                <a:spcPct val="150000"/>
              </a:lnSpc>
              <a:spcBef>
                <a:spcPts val="0"/>
              </a:spcBef>
              <a:buSzPts val="2800"/>
            </a:pPr>
            <a:r>
              <a:rPr lang="en-US" sz="2100" b="0" dirty="0">
                <a:latin typeface="Futura Medium" panose="020B0602020204020303" pitchFamily="34" charset="-79"/>
                <a:cs typeface="Futura Medium" panose="020B0602020204020303" pitchFamily="34" charset="-79"/>
              </a:rPr>
              <a:t>Splash Pad Party, Ice Cream Social &amp; Pancake Breakfast</a:t>
            </a:r>
          </a:p>
        </p:txBody>
      </p:sp>
    </p:spTree>
    <p:extLst>
      <p:ext uri="{BB962C8B-B14F-4D97-AF65-F5344CB8AC3E}">
        <p14:creationId xmlns:p14="http://schemas.microsoft.com/office/powerpoint/2010/main" val="3052660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6EAC1-5F45-1045-8982-4FE7B425B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205979"/>
            <a:ext cx="7086600" cy="857250"/>
          </a:xfrm>
        </p:spPr>
        <p:txBody>
          <a:bodyPr/>
          <a:lstStyle/>
          <a:p>
            <a:pPr algn="l"/>
            <a:r>
              <a:rPr lang="en-US" sz="3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2022 Proposed Outreach Events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73A2CA-76FD-0046-B03D-1387F1FCEB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>
              <a:lnSpc>
                <a:spcPct val="150000"/>
              </a:lnSpc>
              <a:spcBef>
                <a:spcPts val="0"/>
              </a:spcBef>
              <a:buSzPts val="2800"/>
            </a:pPr>
            <a:r>
              <a:rPr lang="en-US" sz="2100" b="0" dirty="0">
                <a:latin typeface="Futura Medium" panose="020B0602020204020303" pitchFamily="34" charset="-79"/>
                <a:cs typeface="Futura Medium" panose="020B0602020204020303" pitchFamily="34" charset="-79"/>
              </a:rPr>
              <a:t>Public Safety Day - winter </a:t>
            </a:r>
          </a:p>
          <a:p>
            <a:pPr marL="342900">
              <a:lnSpc>
                <a:spcPct val="150000"/>
              </a:lnSpc>
              <a:spcBef>
                <a:spcPts val="0"/>
              </a:spcBef>
              <a:buSzPts val="2800"/>
            </a:pPr>
            <a:r>
              <a:rPr lang="en-US" sz="2100" b="0" dirty="0">
                <a:latin typeface="Futura Medium" panose="020B0602020204020303" pitchFamily="34" charset="-79"/>
                <a:cs typeface="Futura Medium" panose="020B0602020204020303" pitchFamily="34" charset="-79"/>
              </a:rPr>
              <a:t>What’s Poppin’ in QC / Ice Cream Social - spring</a:t>
            </a:r>
          </a:p>
          <a:p>
            <a:pPr marL="342900">
              <a:lnSpc>
                <a:spcPct val="150000"/>
              </a:lnSpc>
              <a:spcBef>
                <a:spcPts val="0"/>
              </a:spcBef>
              <a:buSzPts val="2800"/>
            </a:pPr>
            <a:r>
              <a:rPr lang="en-US" sz="2100" b="0" dirty="0">
                <a:latin typeface="Futura Medium" panose="020B0602020204020303" pitchFamily="34" charset="-79"/>
                <a:cs typeface="Futura Medium" panose="020B0602020204020303" pitchFamily="34" charset="-79"/>
              </a:rPr>
              <a:t>Splash Pad Party - summer</a:t>
            </a:r>
          </a:p>
          <a:p>
            <a:pPr marL="342900">
              <a:lnSpc>
                <a:spcPct val="150000"/>
              </a:lnSpc>
              <a:spcBef>
                <a:spcPts val="0"/>
              </a:spcBef>
              <a:buSzPts val="2800"/>
            </a:pPr>
            <a:r>
              <a:rPr lang="en-US" sz="2100" b="0" dirty="0">
                <a:latin typeface="Futura Medium" panose="020B0602020204020303" pitchFamily="34" charset="-79"/>
                <a:cs typeface="Futura Medium" panose="020B0602020204020303" pitchFamily="34" charset="-79"/>
              </a:rPr>
              <a:t>Pancake Breakfast - fall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SzPts val="2800"/>
              <a:buNone/>
            </a:pPr>
            <a:endParaRPr lang="en-US" sz="2100" b="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SzPts val="2800"/>
              <a:buNone/>
            </a:pPr>
            <a:endParaRPr lang="en-US" sz="2100" b="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SzPts val="2800"/>
              <a:buNone/>
            </a:pPr>
            <a:endParaRPr lang="en-US" sz="2100" b="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SzPts val="2800"/>
              <a:buNone/>
            </a:pPr>
            <a:endParaRPr lang="en-US" sz="2100" b="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SzPts val="2800"/>
              <a:buNone/>
            </a:pPr>
            <a:endParaRPr lang="en-US" sz="2100" b="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SzPts val="2800"/>
              <a:buNone/>
            </a:pPr>
            <a:endParaRPr lang="en-US" sz="2100" b="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SzPts val="2800"/>
              <a:buNone/>
            </a:pPr>
            <a:endParaRPr lang="en-US" sz="2100" b="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16785421"/>
      </p:ext>
    </p:extLst>
  </p:cSld>
  <p:clrMapOvr>
    <a:masterClrMapping/>
  </p:clrMapOvr>
</p:sld>
</file>

<file path=ppt/theme/theme1.xml><?xml version="1.0" encoding="utf-8"?>
<a:theme xmlns:a="http://schemas.openxmlformats.org/drawingml/2006/main" name="TOQC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72</Words>
  <Application>Microsoft Macintosh PowerPoint</Application>
  <PresentationFormat>On-screen Show (16:9)</PresentationFormat>
  <Paragraphs>21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Calibri</vt:lpstr>
      <vt:lpstr>Poppins Black</vt:lpstr>
      <vt:lpstr>Arial</vt:lpstr>
      <vt:lpstr>Poppins</vt:lpstr>
      <vt:lpstr>FUTURA MEDIUM</vt:lpstr>
      <vt:lpstr>Cambria</vt:lpstr>
      <vt:lpstr>TOQC</vt:lpstr>
      <vt:lpstr>Town Community Outreach Activities</vt:lpstr>
      <vt:lpstr>2022 Proposed Outreach Events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Council Communications Social Media Tidbits &amp; Emergency Notifications</dc:title>
  <cp:lastModifiedBy>Constance Wilson</cp:lastModifiedBy>
  <cp:revision>12</cp:revision>
  <dcterms:modified xsi:type="dcterms:W3CDTF">2022-04-19T21:36:00Z</dcterms:modified>
</cp:coreProperties>
</file>